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8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8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7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37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41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3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0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5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5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8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61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48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8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43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03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8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7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4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3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8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9F2A64-109F-4DDF-8B76-5E2E85C152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FB97DA-0104-452C-9F32-9E40B0E58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6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1558835"/>
            <a:ext cx="13080273" cy="981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6002" y="583474"/>
            <a:ext cx="478169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16 в микрорайоне Южный г. Глазова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13509"/>
            <a:ext cx="12496800" cy="73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9809" y="5190309"/>
            <a:ext cx="10018713" cy="145433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школы № 16. 1987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74" y="634855"/>
            <a:ext cx="7759337" cy="503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15498" y="6542529"/>
            <a:ext cx="34881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8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86" y="1130455"/>
            <a:ext cx="1028138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57863" y="3779098"/>
            <a:ext cx="1015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заседания при главе местной администрации от 28 июля 1992 г. № 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891" y="6507333"/>
            <a:ext cx="3085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Ф. Р-31. Оп.1. Д.911. Л.108, 113.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00" y="375260"/>
            <a:ext cx="7055232" cy="518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94625" y="5566300"/>
            <a:ext cx="867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ключей первому директору школы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Поздееву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Алексею Аркадьевичу.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1924" y="6581001"/>
            <a:ext cx="3488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</a:p>
        </p:txBody>
      </p:sp>
    </p:spTree>
    <p:extLst>
      <p:ext uri="{BB962C8B-B14F-4D97-AF65-F5344CB8AC3E}">
        <p14:creationId xmlns:p14="http://schemas.microsoft.com/office/powerpoint/2010/main" val="15569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97" y="384921"/>
            <a:ext cx="7839027" cy="501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4014037" y="5388745"/>
            <a:ext cx="586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16 в южной части г. Глазова. 25.06.1996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146" y="6581001"/>
            <a:ext cx="2591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Р-212. Оп.1ф. Д.1466.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92" y="672737"/>
            <a:ext cx="4748973" cy="3124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51" y="664029"/>
            <a:ext cx="4684999" cy="3124200"/>
          </a:xfrm>
        </p:spPr>
      </p:pic>
      <p:sp>
        <p:nvSpPr>
          <p:cNvPr id="7" name="TextBox 6"/>
          <p:cNvSpPr txBox="1"/>
          <p:nvPr/>
        </p:nvSpPr>
        <p:spPr>
          <a:xfrm>
            <a:off x="987773" y="4537165"/>
            <a:ext cx="11120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1994 г. директором был назначен Александр Михайлович Буданов. Почетный работник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бщего образования РФ, заслуженный работник народного образования УР, лауреат национальной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имени Германа Ходырева.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086" y="3788229"/>
            <a:ext cx="177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1994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90857" y="3823063"/>
            <a:ext cx="1743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сентября 1996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4870" y="6542529"/>
            <a:ext cx="34881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21" y="365763"/>
            <a:ext cx="3364229" cy="4485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29394" y="5512525"/>
            <a:ext cx="842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2016 г. директором школы стал Владимир Борисович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Почетный работник общего образования РФ.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856" y="6581001"/>
            <a:ext cx="357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702" y="4833256"/>
            <a:ext cx="1467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2020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89" y="374467"/>
            <a:ext cx="5697926" cy="378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750629" y="4267200"/>
            <a:ext cx="2232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 школы. 2017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1" y="330926"/>
            <a:ext cx="3945147" cy="568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92685" y="2203269"/>
            <a:ext cx="3988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1998 г. школа стала инициатором изучения удмуртского языка в городе.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Уже много лет дети имеют возможность приобщаться к культуре и традициям удмуртского народа.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9692" y="6581001"/>
            <a:ext cx="368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19" y="399760"/>
            <a:ext cx="4941478" cy="3005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54" y="3561527"/>
            <a:ext cx="4899506" cy="296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5" y="320040"/>
            <a:ext cx="4153989" cy="311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0331" y="3997234"/>
            <a:ext cx="384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Особую гордость школы составляет педагогический коллектив, творческий, активны, открытый к поиску. На протяжении многих лет он остается стабильным в своем составе…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309" y="6581001"/>
            <a:ext cx="4127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экспонат музея школы № 16 г. Глазова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503</TotalTime>
  <Words>264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Times New Roman</vt:lpstr>
      <vt:lpstr>Wingdings 2</vt:lpstr>
      <vt:lpstr>HDOfficeLightV0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Вепрева</dc:creator>
  <cp:lastModifiedBy>Любовь Вепрева</cp:lastModifiedBy>
  <cp:revision>20</cp:revision>
  <dcterms:created xsi:type="dcterms:W3CDTF">2022-08-29T09:30:17Z</dcterms:created>
  <dcterms:modified xsi:type="dcterms:W3CDTF">2022-08-30T09:32:20Z</dcterms:modified>
</cp:coreProperties>
</file>